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92" r:id="rId5"/>
    <p:sldId id="311" r:id="rId6"/>
    <p:sldId id="316" r:id="rId7"/>
    <p:sldId id="312" r:id="rId8"/>
    <p:sldId id="313" r:id="rId9"/>
    <p:sldId id="314" r:id="rId10"/>
    <p:sldId id="318" r:id="rId11"/>
    <p:sldId id="31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67"/>
    <a:srgbClr val="005D5B"/>
    <a:srgbClr val="083130"/>
    <a:srgbClr val="004642"/>
    <a:srgbClr val="34BB98"/>
    <a:srgbClr val="065855"/>
    <a:srgbClr val="40D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79" autoAdjust="0"/>
  </p:normalViewPr>
  <p:slideViewPr>
    <p:cSldViewPr snapToGrid="0" snapToObjects="1">
      <p:cViewPr varScale="1">
        <p:scale>
          <a:sx n="96" d="100"/>
          <a:sy n="96" d="100"/>
        </p:scale>
        <p:origin x="81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B5CF-9B8B-4D4E-9AB7-39109880DC3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0D573-4214-FE4E-93A4-904CA410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7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 Elements - Backgrou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5" y="0"/>
            <a:ext cx="9157731" cy="5143500"/>
          </a:xfrm>
          <a:prstGeom prst="rect">
            <a:avLst/>
          </a:prstGeom>
        </p:spPr>
      </p:pic>
      <p:pic>
        <p:nvPicPr>
          <p:cNvPr id="13" name="Picture 12" descr="Powerpoint Elements -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36" y="4411955"/>
            <a:ext cx="1895174" cy="590427"/>
          </a:xfrm>
          <a:prstGeom prst="rect">
            <a:avLst/>
          </a:prstGeom>
        </p:spPr>
      </p:pic>
      <p:pic>
        <p:nvPicPr>
          <p:cNvPr id="15" name="Picture 14" descr="Powerpoint Elements - Straplin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11" y="4476551"/>
            <a:ext cx="818861" cy="464578"/>
          </a:xfrm>
          <a:prstGeom prst="rect">
            <a:avLst/>
          </a:prstGeom>
        </p:spPr>
      </p:pic>
      <p:pic>
        <p:nvPicPr>
          <p:cNvPr id="3" name="Picture 2" descr="Powerpoint Elements SM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3" y="4601523"/>
            <a:ext cx="2824238" cy="3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Elements - Strap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11" y="4476551"/>
            <a:ext cx="818861" cy="4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 Elements - Background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5" y="0"/>
            <a:ext cx="9157731" cy="5143500"/>
          </a:xfrm>
          <a:prstGeom prst="rect">
            <a:avLst/>
          </a:prstGeom>
        </p:spPr>
      </p:pic>
      <p:pic>
        <p:nvPicPr>
          <p:cNvPr id="7" name="Picture 6" descr="Powerpoint Elements strip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5" y="4244097"/>
            <a:ext cx="9157731" cy="916686"/>
          </a:xfrm>
          <a:prstGeom prst="rect">
            <a:avLst/>
          </a:prstGeom>
        </p:spPr>
      </p:pic>
      <p:pic>
        <p:nvPicPr>
          <p:cNvPr id="12" name="Picture 11" descr="Powerpoint Elements - 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36" y="4411955"/>
            <a:ext cx="1895174" cy="5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safeonline.org/" TargetMode="External"/><Relationship Id="rId2" Type="http://schemas.openxmlformats.org/officeDocument/2006/relationships/hyperlink" Target="http://www.childline.org.uk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line.org.uk/remov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22" y="1222735"/>
            <a:ext cx="4030429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 form of blackmail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Victims are lured into sharing intimate images or performing sexual acts in front of a webcam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are recorded by criminals who then use the images to blackmail and threaten the victim.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Perpetrators normally target their victims through social media(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Snapchat/Instagram/Discord/dating apps such as Tinder or Grindr)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footage in an attempt to blackmail individuals.</a:t>
            </a:r>
            <a:endParaRPr lang="en-GB" sz="16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r>
              <a:rPr lang="en-US" dirty="0" smtClean="0"/>
              <a:t>What is sextortion?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9" y="840979"/>
            <a:ext cx="3231615" cy="32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22" y="1222735"/>
            <a:ext cx="426113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can be a potential target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period from Jan to March 2023, police received an average of 66 reports of sextortion </a:t>
            </a:r>
            <a:r>
              <a:rPr lang="en-GB" sz="16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month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target victims tend to be males aged 18-23 – 39.6% of all victims are in this category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 26.7% of all victims were under 18 – this number is increasing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Victims range in age from 12-83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are predominantly male- over 93%)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shows under-reporting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r>
              <a:rPr lang="en-US" dirty="0" smtClean="0"/>
              <a:t>Who is at risk?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76" y="687549"/>
            <a:ext cx="3041694" cy="30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22" y="1222735"/>
            <a:ext cx="4030429" cy="303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requests originate outside Europe.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criminals behind this are very skilled at making the victim believe they are another young person.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exploit the fear and embarrassment of the victim.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thing for the perpetrator is getting an image in order that they can demand money.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r>
              <a:rPr lang="en-US" dirty="0" smtClean="0"/>
              <a:t>Who is </a:t>
            </a:r>
            <a:r>
              <a:rPr lang="en-US" dirty="0" smtClean="0"/>
              <a:t>committing these crimes?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9" y="1176446"/>
            <a:ext cx="3081094" cy="30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22" y="1222735"/>
            <a:ext cx="4030429" cy="392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privacy setting on your social networking sites.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careful who you befriend online and don't get lured into compromising situations(removing clothes or performing intimate acts online).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very careful about who you invite or accept invitations from online and don’t accept friends requests from total strangers.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include any personal information in profiles.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r>
              <a:rPr lang="en-US" dirty="0" smtClean="0"/>
              <a:t>How can you protect yourself?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5" y="1222735"/>
            <a:ext cx="3081094" cy="30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22" y="1222735"/>
            <a:ext cx="4030429" cy="350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been a victim of sextortion, then you are certainly not alone.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panic, don’t 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and don’t communicate further with the offender.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 the offender- but be aware they may try other ways to contact you.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be afraid to talk to a family member, a teacher or a trusted friend.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police immediately on 101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r>
              <a:rPr lang="en-US" dirty="0" smtClean="0"/>
              <a:t>Help and advice for victims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95" y="1222734"/>
            <a:ext cx="3088006" cy="30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22" y="1222735"/>
            <a:ext cx="7591385" cy="307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is available from the following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Remove –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www.childline.org.uk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(under 18s can make a report to the Internet Watch Foundation via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Childline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have an image or video removed from the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Lifeline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dirty="0" smtClean="0">
                <a:solidFill>
                  <a:schemeClr val="bg1"/>
                </a:solidFill>
              </a:rPr>
              <a:t>0800 </a:t>
            </a:r>
            <a:r>
              <a:rPr lang="en-GB" dirty="0">
                <a:solidFill>
                  <a:schemeClr val="bg1"/>
                </a:solidFill>
              </a:rPr>
              <a:t>808 </a:t>
            </a:r>
            <a:r>
              <a:rPr lang="en-GB" dirty="0" smtClean="0">
                <a:solidFill>
                  <a:schemeClr val="bg1"/>
                </a:solidFill>
              </a:rPr>
              <a:t>8000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NI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020 90243133  or 028-7131 0086/ </a:t>
            </a:r>
            <a:r>
              <a:rPr lang="en-GB" dirty="0" err="1" smtClean="0">
                <a:solidFill>
                  <a:schemeClr val="bg1"/>
                </a:solidFill>
              </a:rPr>
              <a:t>Supportline</a:t>
            </a:r>
            <a:r>
              <a:rPr lang="en-GB" dirty="0" smtClean="0">
                <a:solidFill>
                  <a:schemeClr val="bg1"/>
                </a:solidFill>
              </a:rPr>
              <a:t> UK 0808 168 9111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Online –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www.getsafeonline.org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34137"/>
              </p:ext>
            </p:extLst>
          </p:nvPr>
        </p:nvGraphicFramePr>
        <p:xfrm>
          <a:off x="139147" y="218660"/>
          <a:ext cx="8492987" cy="4174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3096">
                  <a:extLst>
                    <a:ext uri="{9D8B030D-6E8A-4147-A177-3AD203B41FA5}">
                      <a16:colId xmlns:a16="http://schemas.microsoft.com/office/drawing/2014/main" val="3954488477"/>
                    </a:ext>
                  </a:extLst>
                </a:gridCol>
                <a:gridCol w="5159891">
                  <a:extLst>
                    <a:ext uri="{9D8B030D-6E8A-4147-A177-3AD203B41FA5}">
                      <a16:colId xmlns:a16="http://schemas.microsoft.com/office/drawing/2014/main" val="3097991159"/>
                    </a:ext>
                  </a:extLst>
                </a:gridCol>
              </a:tblGrid>
              <a:tr h="115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Child Line – to get image of IP &lt;18 removed if shared (request to remove image cannot be made by the young person themselves or by a police officer or teacher- it must come from a parent/guardian)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u="none" strike="noStrike">
                          <a:effectLst/>
                          <a:hlinkClick r:id="rId2"/>
                        </a:rPr>
                        <a:t>www.childline.org.uk/remove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6845898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Lifeline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0800 808 8000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24944110"/>
                  </a:ext>
                </a:extLst>
              </a:tr>
              <a:tr h="225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Samaritans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116 123 or 0330 094 5717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61501549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Victim Support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028 9024 </a:t>
                      </a:r>
                      <a:r>
                        <a:rPr lang="en-GB" sz="800" dirty="0" smtClean="0">
                          <a:effectLst/>
                        </a:rPr>
                        <a:t>3133 / 028 7137 0086 /  Victim</a:t>
                      </a:r>
                      <a:r>
                        <a:rPr lang="en-GB" sz="800" baseline="0" dirty="0" smtClean="0">
                          <a:effectLst/>
                        </a:rPr>
                        <a:t> Support UK – 0808 1689111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72133124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Out of hours GP’s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 smtClean="0">
                          <a:effectLst/>
                        </a:rPr>
                        <a:t>Contact Local Health Trust or GP surgery</a:t>
                      </a:r>
                      <a:r>
                        <a:rPr lang="en-GB" sz="800" baseline="0" dirty="0" smtClean="0">
                          <a:effectLst/>
                        </a:rPr>
                        <a:t> for details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75821448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Belfast Trust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028 9074 4447 / 028 9079 6220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90276920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South Eastern Trust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028 9182 2344 / 028 9260 2204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0440084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Southern Trust        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028 3839 9201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48420371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Western Trust         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028 7186 5195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45515132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Northern Trust        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028 2566 3500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88441020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NSPCC Helpline                 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0808 800 5000 or help@nspcc.org.uk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87552356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CEOP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www.ceop.police.uk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06256117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The Cyber Helpline           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www.thecyberhelpline.com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01773007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Prevention of Young Suicide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www.papyrus-uk.org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118355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Get safe online                   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www.getsafeonline.org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8143421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Revenge Porn helpline        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www.revengepornhelpline.org.uk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34736546"/>
                  </a:ext>
                </a:extLst>
              </a:tr>
              <a:tr h="18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Advice for young people       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www.thinkuknow.co.uk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1082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7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22" y="1222735"/>
            <a:ext cx="4030429" cy="392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privacy setting on your social networking sites.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careful who you befriend online and don't get lured into compromising situations(removing clothes or performing intimate acts online).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very careful about who you invite or accept invitations from online and don’t accept friends requests from total strangers.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include any personal information in profiles.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0849" y="435601"/>
            <a:ext cx="8291286" cy="64588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320"/>
              </a:lnSpc>
            </a:pPr>
            <a:r>
              <a:rPr lang="en-US" dirty="0" smtClean="0"/>
              <a:t>How can you protect yourself?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5" y="1222735"/>
            <a:ext cx="3081094" cy="30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09A295803C64AB78323DDB60D4FDB" ma:contentTypeVersion="3" ma:contentTypeDescription="Create a new document." ma:contentTypeScope="" ma:versionID="68480a57103e971872d9cf805348acd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aba598ae-32c1-46ff-b1ea-cbb62614a386" targetNamespace="http://schemas.microsoft.com/office/2006/metadata/properties" ma:root="true" ma:fieldsID="b9f1774a9f58287ef43bea58ffdaa63e" ns1:_="" ns2:_="" ns3:_="">
    <xsd:import namespace="http://schemas.microsoft.com/sharepoint/v3"/>
    <xsd:import namespace="http://schemas.microsoft.com/sharepoint/v4"/>
    <xsd:import namespace="aba598ae-32c1-46ff-b1ea-cbb62614a3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598ae-32c1-46ff-b1ea-cbb62614a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1E15B7-1929-4CD7-969F-C6BBD751D9A2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purl.org/dc/terms/"/>
    <ds:schemaRef ds:uri="http://purl.org/dc/elements/1.1/"/>
    <ds:schemaRef ds:uri="aba598ae-32c1-46ff-b1ea-cbb62614a386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75E3884-EC4F-4C9E-8BB6-E050F1C2E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aba598ae-32c1-46ff-b1ea-cbb62614a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ABDFB-87EC-4B72-907B-C20E6DF899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737</Words>
  <Application>Microsoft Office PowerPoint</Application>
  <PresentationFormat>On-screen Show (16:9)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Creative Hub</dc:creator>
  <cp:keywords/>
  <dc:description/>
  <cp:lastModifiedBy>THORNTON Dympna</cp:lastModifiedBy>
  <cp:revision>153</cp:revision>
  <dcterms:created xsi:type="dcterms:W3CDTF">2021-05-11T10:51:08Z</dcterms:created>
  <dcterms:modified xsi:type="dcterms:W3CDTF">2023-09-18T14:37:19Z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0x010100C3509A295803C64AB78323DDB60D4FDB</vt:lpwstr>
  </property>
</Properties>
</file>